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6CDC904-64FB-4EA6-BA28-BDF178C5ECF3}">
          <p14:sldIdLst>
            <p14:sldId id="256"/>
            <p14:sldId id="268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1"/>
            <p14:sldId id="270"/>
          </p14:sldIdLst>
        </p14:section>
        <p14:section name="Раздел без заголовка" id="{CB808CA6-6E23-44CB-BCE8-27774BD87A4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7083"/>
    <a:srgbClr val="DFD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0F43-E350-42F2-83D8-61F6654979D9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31DC-A542-49AE-9552-397370804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5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0F43-E350-42F2-83D8-61F6654979D9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31DC-A542-49AE-9552-397370804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7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0F43-E350-42F2-83D8-61F6654979D9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31DC-A542-49AE-9552-397370804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5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0F43-E350-42F2-83D8-61F6654979D9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31DC-A542-49AE-9552-397370804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4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0F43-E350-42F2-83D8-61F6654979D9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31DC-A542-49AE-9552-397370804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7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0F43-E350-42F2-83D8-61F6654979D9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31DC-A542-49AE-9552-397370804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7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0F43-E350-42F2-83D8-61F6654979D9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31DC-A542-49AE-9552-397370804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1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0F43-E350-42F2-83D8-61F6654979D9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31DC-A542-49AE-9552-397370804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03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0F43-E350-42F2-83D8-61F6654979D9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31DC-A542-49AE-9552-397370804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3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0F43-E350-42F2-83D8-61F6654979D9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31DC-A542-49AE-9552-397370804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0F43-E350-42F2-83D8-61F6654979D9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31DC-A542-49AE-9552-397370804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9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D0F43-E350-42F2-83D8-61F6654979D9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E31DC-A542-49AE-9552-397370804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12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629325.vk.me/v629325424/3cc26/sLaPK3YPg94.jpg" TargetMode="External"/><Relationship Id="rId2" Type="http://schemas.openxmlformats.org/officeDocument/2006/relationships/hyperlink" Target="http://www.klass39.ru/test-igra-znaesh-li-ty-poslovic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haba.ru/storage-10667/images-8428/600x720-25cdb622ab71d5f669c509eec3e29bf2_58428.gif" TargetMode="External"/><Relationship Id="rId5" Type="http://schemas.openxmlformats.org/officeDocument/2006/relationships/hyperlink" Target="http://magic-coloring.com/gallery/BoNOuqp1/BWwlFLKUE/BWwlFLKUE_15/_c_A_A_a_A_A_A_A_12.gif" TargetMode="External"/><Relationship Id="rId4" Type="http://schemas.openxmlformats.org/officeDocument/2006/relationships/hyperlink" Target="http://smile.100ms.ru/images/0_997fd_d2fe8d68_XXXL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5516" y="260648"/>
            <a:ext cx="8712968" cy="6336704"/>
          </a:xfrm>
          <a:prstGeom prst="rect">
            <a:avLst/>
          </a:prstGeom>
          <a:noFill/>
          <a:ln>
            <a:solidFill>
              <a:srgbClr val="00B050">
                <a:alpha val="94000"/>
              </a:srgbClr>
            </a:solidFill>
            <a:prstDash val="sysDot"/>
          </a:ln>
          <a:scene3d>
            <a:camera prst="orthographicFront"/>
            <a:lightRig rig="threePt" dir="t"/>
          </a:scene3d>
          <a:sp3d contourW="12700"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548680"/>
            <a:ext cx="7776864" cy="165618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Тест «Знаете ли вы русские пословицы»</a:t>
            </a:r>
            <a:endParaRPr lang="ru-RU" sz="4400" b="1" dirty="0">
              <a:solidFill>
                <a:srgbClr val="00B05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483768" y="5010589"/>
            <a:ext cx="4176464" cy="1440160"/>
            <a:chOff x="2646559" y="3103449"/>
            <a:chExt cx="4176464" cy="144016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646559" y="3103449"/>
              <a:ext cx="4176464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99734" y="3161809"/>
              <a:ext cx="347011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Работу выполнила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Учитель-логопед: Супрун Е.И.</a:t>
              </a:r>
            </a:p>
            <a:p>
              <a:pPr algn="ctr"/>
              <a:r>
                <a:rPr lang="ru-RU" sz="2000" b="1" smtClean="0">
                  <a:solidFill>
                    <a:srgbClr val="002060"/>
                  </a:solidFill>
                </a:rPr>
                <a:t>МБДОУ №10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52457"/>
            <a:ext cx="3062141" cy="3240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54317"/>
            <a:ext cx="2540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098318" cy="450912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479937" y="5279734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79937" y="1939077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79937" y="3609405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10860" y="2033330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сидит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0860" y="3703659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богатая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10860" y="5373987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горит</a:t>
            </a:r>
            <a:endParaRPr lang="ru-RU" sz="2800" b="1" dirty="0">
              <a:solidFill>
                <a:srgbClr val="00B05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43608" y="332655"/>
            <a:ext cx="7253845" cy="584776"/>
            <a:chOff x="1043608" y="332655"/>
            <a:chExt cx="7253845" cy="58477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43608" y="332656"/>
              <a:ext cx="7253845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28148" y="332655"/>
              <a:ext cx="42847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B050"/>
                  </a:solidFill>
                </a:rPr>
                <a:t>       На воре и шапка ….</a:t>
              </a:r>
              <a:endParaRPr lang="ru-RU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081977" y="6286381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Чтобы перейти к следующему слайду нажми ПРОБЕЛ</a:t>
            </a:r>
          </a:p>
        </p:txBody>
      </p:sp>
    </p:spTree>
    <p:extLst>
      <p:ext uri="{BB962C8B-B14F-4D97-AF65-F5344CB8AC3E}">
        <p14:creationId xmlns:p14="http://schemas.microsoft.com/office/powerpoint/2010/main" val="95418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098318" cy="450912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479937" y="1939077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79937" y="5279734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79937" y="3609405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10860" y="2033330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ученьем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0860" y="3703659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уменьем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10860" y="5373987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терпеньем</a:t>
            </a:r>
            <a:endParaRPr lang="ru-RU" sz="2800" b="1" dirty="0">
              <a:solidFill>
                <a:srgbClr val="00B05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43608" y="332656"/>
            <a:ext cx="7253845" cy="584775"/>
            <a:chOff x="1043608" y="332656"/>
            <a:chExt cx="7253845" cy="58477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43608" y="332656"/>
              <a:ext cx="7253845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9285" y="332656"/>
              <a:ext cx="62824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B050"/>
                  </a:solidFill>
                </a:rPr>
                <a:t>Красна птица </a:t>
              </a:r>
              <a:r>
                <a:rPr lang="ru-RU" sz="3200" b="1" dirty="0" err="1" smtClean="0">
                  <a:solidFill>
                    <a:srgbClr val="00B050"/>
                  </a:solidFill>
                </a:rPr>
                <a:t>перьем</a:t>
              </a:r>
              <a:r>
                <a:rPr lang="ru-RU" sz="3200" b="1" dirty="0" smtClean="0">
                  <a:solidFill>
                    <a:srgbClr val="00B050"/>
                  </a:solidFill>
                </a:rPr>
                <a:t>, а человек…</a:t>
              </a:r>
              <a:endParaRPr lang="ru-RU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081977" y="6338368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Чтобы перейти к следующему слайду нажми ПРОБЕЛ</a:t>
            </a:r>
          </a:p>
        </p:txBody>
      </p:sp>
    </p:spTree>
    <p:extLst>
      <p:ext uri="{BB962C8B-B14F-4D97-AF65-F5344CB8AC3E}">
        <p14:creationId xmlns:p14="http://schemas.microsoft.com/office/powerpoint/2010/main" val="224727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098318" cy="450912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492009" y="5279734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42148" y="1939077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79937" y="3609405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10860" y="2033330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птицы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0860" y="3703659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шишки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10860" y="5373987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щепки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43608" y="332655"/>
            <a:ext cx="7253845" cy="584776"/>
            <a:chOff x="1043608" y="332655"/>
            <a:chExt cx="7253845" cy="58477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43608" y="332656"/>
              <a:ext cx="7253845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86873" y="332655"/>
              <a:ext cx="37673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B050"/>
                  </a:solidFill>
                </a:rPr>
                <a:t>Лес рубят - ….. летят</a:t>
              </a:r>
              <a:endParaRPr lang="ru-RU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231463" y="6338368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Чтобы перейти к следующему слайду нажми ПРОБЕЛ</a:t>
            </a:r>
          </a:p>
        </p:txBody>
      </p:sp>
    </p:spTree>
    <p:extLst>
      <p:ext uri="{BB962C8B-B14F-4D97-AF65-F5344CB8AC3E}">
        <p14:creationId xmlns:p14="http://schemas.microsoft.com/office/powerpoint/2010/main" val="375498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098318" cy="450912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492009" y="5279734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42148" y="1939077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79937" y="3609405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10860" y="2033330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бирюльки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0860" y="3703659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городки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10860" y="5373987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ладушки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43608" y="332656"/>
            <a:ext cx="7253845" cy="584775"/>
            <a:chOff x="1043608" y="332656"/>
            <a:chExt cx="7253845" cy="58477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43608" y="332656"/>
              <a:ext cx="7253845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41440" y="332656"/>
              <a:ext cx="50581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B050"/>
                  </a:solidFill>
                </a:rPr>
                <a:t>Книги читать не в …. играть</a:t>
              </a:r>
              <a:endParaRPr lang="ru-RU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211960" y="6186377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Чтобы перейти к следующему слайду </a:t>
            </a:r>
            <a:r>
              <a:rPr lang="ru-RU" sz="1600" dirty="0" smtClean="0"/>
              <a:t>нажми ПРОБЕЛ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4958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 rot="20029433" flipH="1">
            <a:off x="622610" y="357581"/>
            <a:ext cx="5090468" cy="4558662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pAutoFit/>
          </a:bodyPr>
          <a:lstStyle/>
          <a:p>
            <a:pPr algn="ctr"/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081305" y="1334732"/>
            <a:ext cx="7284299" cy="5190612"/>
            <a:chOff x="1081305" y="1334732"/>
            <a:chExt cx="7284299" cy="519061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308" y="3861048"/>
              <a:ext cx="2664296" cy="2664296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1081305" y="1334732"/>
              <a:ext cx="4104456" cy="2520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rgbClr val="00B050"/>
                </a:solidFill>
              </a:endParaRPr>
            </a:p>
            <a:p>
              <a:pPr algn="ctr"/>
              <a:r>
                <a:rPr lang="ru-RU" sz="2400" b="1" dirty="0" smtClean="0">
                  <a:solidFill>
                    <a:srgbClr val="00B050"/>
                  </a:solidFill>
                </a:rPr>
                <a:t>Дорогой </a:t>
              </a:r>
              <a:r>
                <a:rPr lang="ru-RU" sz="2400" b="1" dirty="0">
                  <a:solidFill>
                    <a:srgbClr val="00B050"/>
                  </a:solidFill>
                </a:rPr>
                <a:t>друг!</a:t>
              </a:r>
            </a:p>
            <a:p>
              <a:pPr algn="ctr"/>
              <a:r>
                <a:rPr lang="ru-RU" sz="2400" b="1" dirty="0" smtClean="0">
                  <a:solidFill>
                    <a:srgbClr val="00B050"/>
                  </a:solidFill>
                </a:rPr>
                <a:t>Знание пословиц  делает нашу речь ярче и выразительнее, но главное - </a:t>
              </a:r>
            </a:p>
            <a:p>
              <a:pPr algn="ctr"/>
              <a:r>
                <a:rPr lang="ru-RU" sz="2400" b="1" dirty="0">
                  <a:solidFill>
                    <a:srgbClr val="00B050"/>
                  </a:solidFill>
                </a:rPr>
                <a:t>в</a:t>
              </a:r>
              <a:r>
                <a:rPr lang="ru-RU" sz="2400" b="1" dirty="0" smtClean="0">
                  <a:solidFill>
                    <a:srgbClr val="00B050"/>
                  </a:solidFill>
                </a:rPr>
                <a:t> них заключена мудрость народа!</a:t>
              </a:r>
            </a:p>
            <a:p>
              <a:pPr algn="ctr"/>
              <a:r>
                <a:rPr lang="ru-RU" sz="2400" b="1" dirty="0" smtClean="0">
                  <a:solidFill>
                    <a:srgbClr val="00B050"/>
                  </a:solidFill>
                </a:rPr>
                <a:t>Запоминай и пользуйся русскими народными пословицами!</a:t>
              </a:r>
            </a:p>
            <a:p>
              <a:pPr algn="ctr"/>
              <a:endParaRPr lang="ru-RU" dirty="0">
                <a:solidFill>
                  <a:srgbClr val="00B050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89289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Источники информации </a:t>
            </a:r>
            <a:r>
              <a:rPr lang="ru-RU" dirty="0" smtClean="0"/>
              <a:t>и использованные ресурсы:</a:t>
            </a:r>
          </a:p>
          <a:p>
            <a:endParaRPr lang="ru-RU" dirty="0" smtClean="0"/>
          </a:p>
          <a:p>
            <a:r>
              <a:rPr lang="ru-RU" u="sng" dirty="0">
                <a:hlinkClick r:id="rId2"/>
              </a:rPr>
              <a:t>http://www.klass39.ru/test-igra-znaesh-li-ty-poslovicy/</a:t>
            </a:r>
            <a:r>
              <a:rPr lang="ru-RU" dirty="0"/>
              <a:t> (пословицы</a:t>
            </a:r>
            <a:r>
              <a:rPr lang="ru-RU" dirty="0" smtClean="0"/>
              <a:t>)</a:t>
            </a:r>
            <a:endParaRPr lang="ru-RU" u="sng" dirty="0" smtClean="0">
              <a:hlinkClick r:id="rId3"/>
            </a:endParaRPr>
          </a:p>
          <a:p>
            <a:r>
              <a:rPr lang="ru-RU" u="sng" dirty="0" smtClean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://cs629325.vk.me/v629325424/3cc26/sLaPK3YPg94.jpg</a:t>
            </a:r>
            <a:r>
              <a:rPr lang="ru-RU" dirty="0"/>
              <a:t> </a:t>
            </a:r>
            <a:r>
              <a:rPr lang="ru-RU" dirty="0" smtClean="0"/>
              <a:t>(Вовка </a:t>
            </a:r>
            <a:r>
              <a:rPr lang="ru-RU" dirty="0"/>
              <a:t>в тридевятом </a:t>
            </a:r>
            <a:r>
              <a:rPr lang="ru-RU" dirty="0" smtClean="0"/>
              <a:t>царстве)</a:t>
            </a:r>
            <a:endParaRPr lang="ru-RU" dirty="0"/>
          </a:p>
          <a:p>
            <a:r>
              <a:rPr lang="ru-RU" u="sng" dirty="0">
                <a:hlinkClick r:id="rId4"/>
              </a:rPr>
              <a:t>http://smile.100ms.ru/images/0_997fd_d2fe8d68_XXXL.png</a:t>
            </a:r>
            <a:r>
              <a:rPr lang="ru-RU" dirty="0"/>
              <a:t> </a:t>
            </a:r>
            <a:r>
              <a:rPr lang="ru-RU" dirty="0" smtClean="0"/>
              <a:t>(золотая рыбка)</a:t>
            </a:r>
            <a:endParaRPr lang="ru-RU" dirty="0"/>
          </a:p>
          <a:p>
            <a:r>
              <a:rPr lang="ru-RU" u="sng" dirty="0">
                <a:hlinkClick r:id="rId5"/>
              </a:rPr>
              <a:t>http://</a:t>
            </a:r>
            <a:r>
              <a:rPr lang="ru-RU" u="sng" dirty="0" smtClean="0">
                <a:hlinkClick r:id="rId5"/>
              </a:rPr>
              <a:t>magic-coloring.com/gallery/BoNOuqp1/BWwlFLKUE/BWwlFLKUE_15</a:t>
            </a:r>
            <a:r>
              <a:rPr lang="ru-RU" u="sng" dirty="0">
                <a:hlinkClick r:id="rId5"/>
              </a:rPr>
              <a:t>/_c_A_A_a_A_A_A_A_12.gif</a:t>
            </a:r>
            <a:r>
              <a:rPr lang="ru-RU" dirty="0"/>
              <a:t> </a:t>
            </a:r>
            <a:r>
              <a:rPr lang="ru-RU" dirty="0" smtClean="0"/>
              <a:t>(Вовка в тридевятом царстве – раскраска)</a:t>
            </a:r>
            <a:endParaRPr lang="ru-RU" dirty="0"/>
          </a:p>
          <a:p>
            <a:r>
              <a:rPr lang="ru-RU" u="sng" dirty="0" smtClean="0">
                <a:hlinkClick r:id="rId6"/>
              </a:rPr>
              <a:t>http</a:t>
            </a:r>
            <a:r>
              <a:rPr lang="ru-RU" u="sng" dirty="0">
                <a:hlinkClick r:id="rId6"/>
              </a:rPr>
              <a:t>://zhaba.ru/storage-10667/images-8428/600x720-25cdb622ab71d5f669c509eec3e29bf2_58428.gif</a:t>
            </a:r>
            <a:r>
              <a:rPr lang="ru-RU" dirty="0"/>
              <a:t> </a:t>
            </a:r>
            <a:r>
              <a:rPr lang="ru-RU" dirty="0" smtClean="0"/>
              <a:t>(золотая </a:t>
            </a:r>
            <a:r>
              <a:rPr lang="ru-RU" dirty="0"/>
              <a:t>рыбка </a:t>
            </a:r>
            <a:r>
              <a:rPr lang="ru-RU" dirty="0" smtClean="0"/>
              <a:t>- анимация)</a:t>
            </a:r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4077072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2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 rot="20029433" flipH="1">
            <a:off x="622610" y="357581"/>
            <a:ext cx="5090468" cy="4558662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pAutoFit/>
          </a:bodyPr>
          <a:lstStyle/>
          <a:p>
            <a:pPr algn="ctr"/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081305" y="1334732"/>
            <a:ext cx="7284299" cy="5190612"/>
            <a:chOff x="1081305" y="1334732"/>
            <a:chExt cx="7284299" cy="519061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308" y="3861048"/>
              <a:ext cx="2664296" cy="2664296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1081305" y="1334732"/>
              <a:ext cx="4104456" cy="2520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00B050"/>
                  </a:solidFill>
                </a:rPr>
                <a:t>Дорогой друг!</a:t>
              </a:r>
            </a:p>
            <a:p>
              <a:pPr algn="ctr"/>
              <a:r>
                <a:rPr lang="ru-RU" sz="2400" b="1" dirty="0">
                  <a:solidFill>
                    <a:srgbClr val="00B050"/>
                  </a:solidFill>
                </a:rPr>
                <a:t>Предлагаю тебе проверить знание русских пословиц.</a:t>
              </a:r>
            </a:p>
            <a:p>
              <a:pPr algn="ctr"/>
              <a:r>
                <a:rPr lang="ru-RU" sz="2400" b="1" dirty="0">
                  <a:solidFill>
                    <a:srgbClr val="00B050"/>
                  </a:solidFill>
                </a:rPr>
                <a:t>Если ты ответишь правильно, картинка раскрасится.</a:t>
              </a:r>
            </a:p>
            <a:p>
              <a:pPr algn="ctr"/>
              <a:r>
                <a:rPr lang="ru-RU" sz="2400" b="1" dirty="0">
                  <a:solidFill>
                    <a:srgbClr val="00B050"/>
                  </a:solidFill>
                </a:rPr>
                <a:t>Удачи!</a:t>
              </a:r>
            </a:p>
            <a:p>
              <a:pPr algn="ctr"/>
              <a:endParaRPr lang="ru-RU" dirty="0">
                <a:solidFill>
                  <a:srgbClr val="00B050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098319" cy="450912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1043608" y="332656"/>
            <a:ext cx="7253845" cy="584775"/>
            <a:chOff x="1043608" y="332656"/>
            <a:chExt cx="7253845" cy="58477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043608" y="332656"/>
              <a:ext cx="7253845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43608" y="332656"/>
              <a:ext cx="7253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rgbClr val="00B050"/>
                  </a:solidFill>
                </a:rPr>
                <a:t>Умный в гору не пойдет, умный гору </a:t>
              </a:r>
              <a:r>
                <a:rPr lang="ru-RU" sz="3200" b="1" dirty="0" smtClean="0">
                  <a:solidFill>
                    <a:srgbClr val="00B050"/>
                  </a:solidFill>
                </a:rPr>
                <a:t>….</a:t>
              </a:r>
              <a:endParaRPr lang="ru-RU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7506514" y="2033330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06514" y="5300029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06514" y="3666679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158680" y="6353472"/>
            <a:ext cx="4859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Чтобы перейти к следующему слайду нажми ПРОБЕЛ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70530" y="2127583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обойдёт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0530" y="3760932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н</a:t>
            </a:r>
            <a:r>
              <a:rPr lang="ru-RU" sz="2800" b="1" dirty="0" smtClean="0">
                <a:solidFill>
                  <a:srgbClr val="00B050"/>
                </a:solidFill>
              </a:rPr>
              <a:t>е найдёт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0530" y="5394282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возведёт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098318" cy="450912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506514" y="5363463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06514" y="2033330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06514" y="3698397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332656"/>
            <a:ext cx="72538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0355" y="332656"/>
            <a:ext cx="7249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                   Много будешь знать, скоро….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94092" y="2127583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н</a:t>
            </a:r>
            <a:r>
              <a:rPr lang="ru-RU" sz="2800" b="1" dirty="0" smtClean="0">
                <a:solidFill>
                  <a:srgbClr val="00B050"/>
                </a:solidFill>
              </a:rPr>
              <a:t>а пенсию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94092" y="3792650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в</a:t>
            </a:r>
            <a:r>
              <a:rPr lang="ru-RU" sz="2800" b="1" dirty="0" smtClean="0">
                <a:solidFill>
                  <a:srgbClr val="00B050"/>
                </a:solidFill>
              </a:rPr>
              <a:t>сё узнаешь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94092" y="5457716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состаришься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75956" y="6388710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Чтобы перейти к следующему слайду нажми ПРОБЕЛ</a:t>
            </a:r>
          </a:p>
        </p:txBody>
      </p:sp>
    </p:spTree>
    <p:extLst>
      <p:ext uri="{BB962C8B-B14F-4D97-AF65-F5344CB8AC3E}">
        <p14:creationId xmlns:p14="http://schemas.microsoft.com/office/powerpoint/2010/main" val="296594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098318" cy="450912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506514" y="2033330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06514" y="5205776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06514" y="3619553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10860" y="2127583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н</a:t>
            </a:r>
            <a:r>
              <a:rPr lang="ru-RU" sz="2800" b="1" dirty="0" smtClean="0">
                <a:solidFill>
                  <a:srgbClr val="00B050"/>
                </a:solidFill>
              </a:rPr>
              <a:t>е ест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5708" y="3760932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лентяй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10860" y="5300029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отдыхает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32656"/>
            <a:ext cx="72538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43607" y="332656"/>
            <a:ext cx="7253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Кто не работает, тот </a:t>
            </a:r>
            <a:r>
              <a:rPr lang="ru-RU" sz="3200" b="1" dirty="0" smtClean="0">
                <a:solidFill>
                  <a:srgbClr val="00B050"/>
                </a:solidFill>
              </a:rPr>
              <a:t>...</a:t>
            </a:r>
            <a:r>
              <a:rPr lang="ru-RU" sz="3200" b="1" dirty="0">
                <a:solidFill>
                  <a:srgbClr val="00B050"/>
                </a:solidFill>
              </a:rPr>
              <a:t> </a:t>
            </a:r>
          </a:p>
          <a:p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6281936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Чтобы перейти к следующему слайду нажми ПРОБЕЛ</a:t>
            </a:r>
          </a:p>
        </p:txBody>
      </p:sp>
    </p:spTree>
    <p:extLst>
      <p:ext uri="{BB962C8B-B14F-4D97-AF65-F5344CB8AC3E}">
        <p14:creationId xmlns:p14="http://schemas.microsoft.com/office/powerpoint/2010/main" val="33701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098318" cy="450912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479937" y="5279734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79937" y="1939077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79937" y="3609405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10860" y="2127583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тюрьмы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0860" y="3750785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добра не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10860" y="5373987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Киева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332656"/>
            <a:ext cx="725384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629924" y="332656"/>
            <a:ext cx="7035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                                    Язык до …. доведёт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19272" y="6213459"/>
            <a:ext cx="5277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Чтобы перейти к следующему слайду нажми ПРОБЕЛ</a:t>
            </a:r>
          </a:p>
        </p:txBody>
      </p:sp>
    </p:spTree>
    <p:extLst>
      <p:ext uri="{BB962C8B-B14F-4D97-AF65-F5344CB8AC3E}">
        <p14:creationId xmlns:p14="http://schemas.microsoft.com/office/powerpoint/2010/main" val="420682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098318" cy="450912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479937" y="5279734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79937" y="1939077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79937" y="3609405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10860" y="2033330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совет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0860" y="3703659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обет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10860" y="5373987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ответ</a:t>
            </a:r>
            <a:endParaRPr lang="ru-RU" sz="2800" b="1" dirty="0">
              <a:solidFill>
                <a:srgbClr val="00B05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43608" y="332655"/>
            <a:ext cx="7253845" cy="584776"/>
            <a:chOff x="1043608" y="332655"/>
            <a:chExt cx="7253845" cy="58477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043608" y="332656"/>
              <a:ext cx="7253845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01982" y="332655"/>
              <a:ext cx="41370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B050"/>
                  </a:solidFill>
                </a:rPr>
                <a:t>Каков привет, таков….</a:t>
              </a:r>
              <a:endParaRPr lang="ru-RU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095561" y="6338368"/>
            <a:ext cx="50484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Чтобы перейти к следующему слайду нажми ПРОБЕЛ</a:t>
            </a:r>
          </a:p>
        </p:txBody>
      </p:sp>
    </p:spTree>
    <p:extLst>
      <p:ext uri="{BB962C8B-B14F-4D97-AF65-F5344CB8AC3E}">
        <p14:creationId xmlns:p14="http://schemas.microsoft.com/office/powerpoint/2010/main" val="8017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098318" cy="450912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479937" y="5279734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79937" y="1939077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79937" y="3609405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10860" y="2033330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сети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0860" y="3703659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косы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10860" y="5373987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лапти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43608" y="332655"/>
            <a:ext cx="7253845" cy="584776"/>
            <a:chOff x="1043608" y="332655"/>
            <a:chExt cx="7253845" cy="58477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43608" y="332656"/>
              <a:ext cx="7253845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01982" y="332655"/>
              <a:ext cx="44947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B050"/>
                  </a:solidFill>
                </a:rPr>
                <a:t>Речь вести, не …. плести</a:t>
              </a:r>
              <a:endParaRPr lang="ru-RU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139952" y="6287837"/>
            <a:ext cx="5254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Чтобы перейти к следующему слайду нажми ПРОБЕЛ</a:t>
            </a:r>
          </a:p>
        </p:txBody>
      </p:sp>
    </p:spTree>
    <p:extLst>
      <p:ext uri="{BB962C8B-B14F-4D97-AF65-F5344CB8AC3E}">
        <p14:creationId xmlns:p14="http://schemas.microsoft.com/office/powerpoint/2010/main" val="156806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098318" cy="450912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489274" y="3609406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79937" y="1939077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89274" y="5279734"/>
            <a:ext cx="100811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52100" y="2033330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д</a:t>
            </a:r>
            <a:r>
              <a:rPr lang="ru-RU" sz="2800" b="1" dirty="0" smtClean="0">
                <a:solidFill>
                  <a:srgbClr val="00B050"/>
                </a:solidFill>
              </a:rPr>
              <a:t>уша лучше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52100" y="3703659"/>
            <a:ext cx="2160240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д</a:t>
            </a:r>
            <a:r>
              <a:rPr lang="ru-RU" sz="2800" b="1" dirty="0" smtClean="0">
                <a:solidFill>
                  <a:srgbClr val="00B050"/>
                </a:solidFill>
              </a:rPr>
              <a:t>ва лучше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76037" y="5373987"/>
            <a:ext cx="2736303" cy="5315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к</a:t>
            </a:r>
            <a:r>
              <a:rPr lang="ru-RU" sz="2800" b="1" dirty="0" smtClean="0">
                <a:solidFill>
                  <a:srgbClr val="00B050"/>
                </a:solidFill>
              </a:rPr>
              <a:t>расота важней</a:t>
            </a:r>
            <a:endParaRPr lang="ru-RU" sz="2800" b="1" dirty="0">
              <a:solidFill>
                <a:srgbClr val="00B05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43608" y="332655"/>
            <a:ext cx="7253845" cy="584776"/>
            <a:chOff x="1043608" y="332655"/>
            <a:chExt cx="7253845" cy="58477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43608" y="332656"/>
              <a:ext cx="7253845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01982" y="332655"/>
              <a:ext cx="37930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B050"/>
                  </a:solidFill>
                </a:rPr>
                <a:t>       Ум хорошо, а …. </a:t>
              </a:r>
              <a:endParaRPr lang="ru-RU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314827" y="6338368"/>
            <a:ext cx="5431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Чтобы перейти к следующему слайду нажми ПРОБЕЛ</a:t>
            </a:r>
          </a:p>
        </p:txBody>
      </p:sp>
    </p:spTree>
    <p:extLst>
      <p:ext uri="{BB962C8B-B14F-4D97-AF65-F5344CB8AC3E}">
        <p14:creationId xmlns:p14="http://schemas.microsoft.com/office/powerpoint/2010/main" val="392316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831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310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ESuprun</cp:lastModifiedBy>
  <cp:revision>33</cp:revision>
  <dcterms:created xsi:type="dcterms:W3CDTF">2016-02-07T10:22:50Z</dcterms:created>
  <dcterms:modified xsi:type="dcterms:W3CDTF">2017-04-20T02:32:26Z</dcterms:modified>
</cp:coreProperties>
</file>